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57" r:id="rId4"/>
    <p:sldId id="292" r:id="rId5"/>
    <p:sldId id="262" r:id="rId6"/>
    <p:sldId id="293" r:id="rId7"/>
    <p:sldId id="266" r:id="rId8"/>
    <p:sldId id="294" r:id="rId9"/>
    <p:sldId id="270" r:id="rId10"/>
    <p:sldId id="295" r:id="rId11"/>
    <p:sldId id="274" r:id="rId12"/>
    <p:sldId id="296" r:id="rId13"/>
    <p:sldId id="278" r:id="rId14"/>
    <p:sldId id="297" r:id="rId15"/>
    <p:sldId id="282" r:id="rId16"/>
    <p:sldId id="298" r:id="rId17"/>
    <p:sldId id="286" r:id="rId18"/>
    <p:sldId id="299" r:id="rId19"/>
    <p:sldId id="289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BFAA94-E9AE-4291-B0B3-76AAC5C011D0}" type="datetimeFigureOut">
              <a:rPr lang="en-US" smtClean="0"/>
              <a:pPr/>
              <a:t>6/19/2023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Maurice\Music\Playlists\drum-roll-sound-effect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Maurice\Music\Playlists\drum-roll-sound-effect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514600"/>
            <a:ext cx="9144000" cy="1828800"/>
          </a:xfrm>
        </p:spPr>
        <p:txBody>
          <a:bodyPr/>
          <a:lstStyle/>
          <a:p>
            <a:r>
              <a:rPr lang="en-CA" dirty="0"/>
              <a:t>2023</a:t>
            </a:r>
            <a:br>
              <a:rPr lang="en-CA" dirty="0"/>
            </a:br>
            <a:r>
              <a:rPr lang="en-CA" dirty="0"/>
              <a:t>Spring </a:t>
            </a:r>
            <a:r>
              <a:rPr lang="en-CA" dirty="0" err="1"/>
              <a:t>cOMPETITION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Berlin Sans FB" pitchFamily="34" charset="0"/>
              </a:rPr>
              <a:t>June 15, 2023</a:t>
            </a:r>
          </a:p>
          <a:p>
            <a:r>
              <a:rPr lang="en-CA" sz="4000" dirty="0">
                <a:latin typeface="Berlin Sans FB" pitchFamily="34" charset="0"/>
              </a:rPr>
              <a:t>Exotic Woods</a:t>
            </a:r>
          </a:p>
          <a:p>
            <a:r>
              <a:rPr lang="en-CA" dirty="0">
                <a:latin typeface="Berlin Sans FB" pitchFamily="34" charset="0"/>
              </a:rPr>
              <a:t>Burlington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7FE5C-B6D2-478A-B513-A878CCE5DC6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19500" y="533400"/>
            <a:ext cx="1905000" cy="18288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BD1419-66BA-843D-CAF1-EFE3CD6B4D1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609600"/>
            <a:ext cx="3875484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5F3493-41FD-5677-C328-DE1FF8819CB3}"/>
              </a:ext>
            </a:extLst>
          </p:cNvPr>
          <p:cNvSpPr txBox="1"/>
          <p:nvPr/>
        </p:nvSpPr>
        <p:spPr>
          <a:xfrm flipH="1">
            <a:off x="304800" y="5334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1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st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James Mitchell 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2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nd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Scott Tipping  –  3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rd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Gwyn Parry</a:t>
            </a:r>
          </a:p>
        </p:txBody>
      </p:sp>
    </p:spTree>
    <p:extLst>
      <p:ext uri="{BB962C8B-B14F-4D97-AF65-F5344CB8AC3E}">
        <p14:creationId xmlns:p14="http://schemas.microsoft.com/office/powerpoint/2010/main" val="51074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OPEN SMALL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348EB-510F-FD91-5E69-ED624CCA4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381000"/>
            <a:ext cx="427482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EA223-6451-6130-F501-A341A1F9270C}"/>
              </a:ext>
            </a:extLst>
          </p:cNvPr>
          <p:cNvSpPr txBox="1"/>
          <p:nvPr/>
        </p:nvSpPr>
        <p:spPr>
          <a:xfrm flipH="1">
            <a:off x="0" y="5334000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1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st 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: Charles Jordan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2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nd 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: Chris Sisson – 3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rd 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: Everett Vander Horst</a:t>
            </a:r>
          </a:p>
        </p:txBody>
      </p:sp>
    </p:spTree>
    <p:extLst>
      <p:ext uri="{BB962C8B-B14F-4D97-AF65-F5344CB8AC3E}">
        <p14:creationId xmlns:p14="http://schemas.microsoft.com/office/powerpoint/2010/main" val="97362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OPEN LARGE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1E5926-0EB3-7CDE-341B-25656B42B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95" y="609600"/>
            <a:ext cx="419481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E53CC-95C8-7278-D5B6-94D36E4C6B75}"/>
              </a:ext>
            </a:extLst>
          </p:cNvPr>
          <p:cNvSpPr txBox="1"/>
          <p:nvPr/>
        </p:nvSpPr>
        <p:spPr>
          <a:xfrm flipH="1">
            <a:off x="0" y="5562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1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st 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&amp; 2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nd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Keith Robinson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3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rd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Don </a:t>
            </a:r>
            <a:r>
              <a:rPr lang="en-CA" sz="2800" dirty="0" err="1">
                <a:latin typeface="Berlin Sans FB" panose="020E0602020502020306" pitchFamily="34" charset="0"/>
                <a:cs typeface="Calibri" panose="020F0502020204030204" pitchFamily="34" charset="0"/>
              </a:rPr>
              <a:t>Svob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&amp; Malcolm Cumming</a:t>
            </a:r>
          </a:p>
        </p:txBody>
      </p:sp>
    </p:spTree>
    <p:extLst>
      <p:ext uri="{BB962C8B-B14F-4D97-AF65-F5344CB8AC3E}">
        <p14:creationId xmlns:p14="http://schemas.microsoft.com/office/powerpoint/2010/main" val="321144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SEGMENTED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1D7677-174B-F4FC-6151-43B842F0A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10" y="685800"/>
            <a:ext cx="510838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71AC36-9A59-14F1-1B66-2B88C1AF6812}"/>
              </a:ext>
            </a:extLst>
          </p:cNvPr>
          <p:cNvSpPr txBox="1"/>
          <p:nvPr/>
        </p:nvSpPr>
        <p:spPr>
          <a:xfrm flipH="1">
            <a:off x="9144" y="5334000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1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st 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: Maurice Solar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2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nd 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: Jim Wright</a:t>
            </a:r>
          </a:p>
        </p:txBody>
      </p:sp>
    </p:spTree>
    <p:extLst>
      <p:ext uri="{BB962C8B-B14F-4D97-AF65-F5344CB8AC3E}">
        <p14:creationId xmlns:p14="http://schemas.microsoft.com/office/powerpoint/2010/main" val="81044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686800" cy="1828800"/>
          </a:xfrm>
        </p:spPr>
        <p:txBody>
          <a:bodyPr/>
          <a:lstStyle/>
          <a:p>
            <a:pPr algn="ctr"/>
            <a:r>
              <a:rPr lang="en-CA" dirty="0"/>
              <a:t>MOST PROMISING NOVICE</a:t>
            </a:r>
          </a:p>
        </p:txBody>
      </p:sp>
      <p:pic>
        <p:nvPicPr>
          <p:cNvPr id="3" name="drum-roll-sound-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9376B5-4EEA-FE2A-AE80-EDA1A2FA1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2000"/>
            <a:ext cx="301180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73383-01C8-2592-798A-A14D7028D9D7}"/>
              </a:ext>
            </a:extLst>
          </p:cNvPr>
          <p:cNvSpPr txBox="1"/>
          <p:nvPr/>
        </p:nvSpPr>
        <p:spPr>
          <a:xfrm flipH="1">
            <a:off x="9144" y="5334000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Most Promising Novice trophy presented to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Ed </a:t>
            </a:r>
            <a:r>
              <a:rPr lang="en-CA" sz="2800" dirty="0" err="1">
                <a:latin typeface="Berlin Sans FB" panose="020E0602020502020306" pitchFamily="34" charset="0"/>
                <a:cs typeface="Calibri" panose="020F0502020204030204" pitchFamily="34" charset="0"/>
              </a:rPr>
              <a:t>Erl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by Keith Dunham</a:t>
            </a:r>
          </a:p>
        </p:txBody>
      </p:sp>
    </p:spTree>
    <p:extLst>
      <p:ext uri="{BB962C8B-B14F-4D97-AF65-F5344CB8AC3E}">
        <p14:creationId xmlns:p14="http://schemas.microsoft.com/office/powerpoint/2010/main" val="67329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686800" cy="1828800"/>
          </a:xfrm>
        </p:spPr>
        <p:txBody>
          <a:bodyPr/>
          <a:lstStyle/>
          <a:p>
            <a:pPr algn="ctr"/>
            <a:r>
              <a:rPr lang="en-CA" dirty="0"/>
              <a:t>BEST IN SHOW</a:t>
            </a:r>
          </a:p>
        </p:txBody>
      </p:sp>
      <p:pic>
        <p:nvPicPr>
          <p:cNvPr id="3" name="drum-roll-sound-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Nb</a:t>
            </a:r>
            <a:r>
              <a:rPr lang="en-CA" dirty="0"/>
              <a:t> of Entries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>
                <a:latin typeface="Berlin Sans FB" pitchFamily="34" charset="0"/>
              </a:rPr>
              <a:t>We received a total of 44 entries from 29 members:</a:t>
            </a:r>
          </a:p>
          <a:p>
            <a:pPr>
              <a:buNone/>
            </a:pPr>
            <a:endParaRPr lang="en-CA" dirty="0">
              <a:latin typeface="Berlin Sans FB" pitchFamily="34" charset="0"/>
            </a:endParaRP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Novice Small		 4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Novice Large		 8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Intermediate Small	 3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Intermediate Large 	 8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Open Small			 8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Open Large			11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Segmented			 2</a:t>
            </a:r>
          </a:p>
          <a:p>
            <a:pPr marL="1776413" indent="-411163">
              <a:buFont typeface="Wingdings" pitchFamily="2" charset="2"/>
              <a:buChar char="v"/>
            </a:pPr>
            <a:endParaRPr lang="en-CA" dirty="0">
              <a:latin typeface="Berlin Sans FB" pitchFamily="34" charset="0"/>
            </a:endParaRPr>
          </a:p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96B65-05D8-4638-76E8-75DCEA843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723944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4073D-DBF0-B091-F1A5-BDC92C062D9F}"/>
              </a:ext>
            </a:extLst>
          </p:cNvPr>
          <p:cNvSpPr txBox="1"/>
          <p:nvPr/>
        </p:nvSpPr>
        <p:spPr>
          <a:xfrm flipH="1">
            <a:off x="-114300" y="5218176"/>
            <a:ext cx="937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Best in Show awarded to Maurice Solar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by judges Andrea </a:t>
            </a:r>
            <a:r>
              <a:rPr lang="en-CA" sz="2800" dirty="0" err="1">
                <a:latin typeface="Berlin Sans FB" panose="020E0602020502020306" pitchFamily="34" charset="0"/>
                <a:cs typeface="Calibri" panose="020F0502020204030204" pitchFamily="34" charset="0"/>
              </a:rPr>
              <a:t>Perego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, Chris Arcand, Mike Sheppard,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John Hordyk Sr and Mel Hordyk</a:t>
            </a:r>
          </a:p>
        </p:txBody>
      </p:sp>
    </p:spTree>
    <p:extLst>
      <p:ext uri="{BB962C8B-B14F-4D97-AF65-F5344CB8AC3E}">
        <p14:creationId xmlns:p14="http://schemas.microsoft.com/office/powerpoint/2010/main" val="11910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Novice SMALL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15D4B-6FC6-C88D-B0AB-D1D4B4EF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609600"/>
            <a:ext cx="402907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D312B-A972-AE61-E986-AB2929F2FD84}"/>
              </a:ext>
            </a:extLst>
          </p:cNvPr>
          <p:cNvSpPr txBox="1"/>
          <p:nvPr/>
        </p:nvSpPr>
        <p:spPr>
          <a:xfrm flipH="1">
            <a:off x="0" y="5562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1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st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James Mitchell 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2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nd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  <a:r>
              <a:rPr lang="en-CA" sz="2800" dirty="0" err="1">
                <a:latin typeface="Berlin Sans FB" panose="020E0602020502020306" pitchFamily="34" charset="0"/>
                <a:cs typeface="Calibri" panose="020F0502020204030204" pitchFamily="34" charset="0"/>
              </a:rPr>
              <a:t>Ladan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  <a:r>
              <a:rPr lang="en-CA" sz="2800" dirty="0" err="1">
                <a:latin typeface="Berlin Sans FB" panose="020E0602020502020306" pitchFamily="34" charset="0"/>
                <a:cs typeface="Calibri" panose="020F0502020204030204" pitchFamily="34" charset="0"/>
              </a:rPr>
              <a:t>Khodrang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 –  3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rd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Wayne Heil</a:t>
            </a:r>
          </a:p>
        </p:txBody>
      </p:sp>
    </p:spTree>
    <p:extLst>
      <p:ext uri="{BB962C8B-B14F-4D97-AF65-F5344CB8AC3E}">
        <p14:creationId xmlns:p14="http://schemas.microsoft.com/office/powerpoint/2010/main" val="324087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Novice LARGE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DCE1B-3F61-E73A-5170-942A7E19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02" y="381000"/>
            <a:ext cx="316039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C29F6-3D3F-535F-5732-2D710DF83AA7}"/>
              </a:ext>
            </a:extLst>
          </p:cNvPr>
          <p:cNvSpPr txBox="1"/>
          <p:nvPr/>
        </p:nvSpPr>
        <p:spPr>
          <a:xfrm flipH="1">
            <a:off x="1752600" y="5522893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1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st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&amp; 2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nd 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: Ed </a:t>
            </a:r>
            <a:r>
              <a:rPr lang="en-CA" sz="2800" dirty="0" err="1">
                <a:latin typeface="Berlin Sans FB" panose="020E0602020502020306" pitchFamily="34" charset="0"/>
                <a:cs typeface="Calibri" panose="020F0502020204030204" pitchFamily="34" charset="0"/>
              </a:rPr>
              <a:t>Erl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3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rd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Iain Douglas</a:t>
            </a:r>
          </a:p>
        </p:txBody>
      </p:sp>
    </p:spTree>
    <p:extLst>
      <p:ext uri="{BB962C8B-B14F-4D97-AF65-F5344CB8AC3E}">
        <p14:creationId xmlns:p14="http://schemas.microsoft.com/office/powerpoint/2010/main" val="290024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INTERMEDIATE SMALL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F385A-4541-171C-742E-815F2C420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359473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731F8-DCDB-F0B4-7145-EB310273456F}"/>
              </a:ext>
            </a:extLst>
          </p:cNvPr>
          <p:cNvSpPr txBox="1"/>
          <p:nvPr/>
        </p:nvSpPr>
        <p:spPr>
          <a:xfrm flipH="1">
            <a:off x="457200" y="5638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1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st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James Mitchell</a:t>
            </a:r>
          </a:p>
          <a:p>
            <a:pPr algn="ctr"/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2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nd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Pat Moran–  3</a:t>
            </a:r>
            <a:r>
              <a:rPr lang="en-CA" sz="2800" baseline="30000" dirty="0">
                <a:latin typeface="Berlin Sans FB" panose="020E0602020502020306" pitchFamily="34" charset="0"/>
                <a:cs typeface="Calibri" panose="020F0502020204030204" pitchFamily="34" charset="0"/>
              </a:rPr>
              <a:t>rd</a:t>
            </a:r>
            <a:r>
              <a:rPr lang="en-CA" sz="2800" dirty="0">
                <a:latin typeface="Berlin Sans FB" panose="020E0602020502020306" pitchFamily="34" charset="0"/>
                <a:cs typeface="Calibri" panose="020F0502020204030204" pitchFamily="34" charset="0"/>
              </a:rPr>
              <a:t> : Neil Dunning</a:t>
            </a:r>
          </a:p>
        </p:txBody>
      </p:sp>
    </p:spTree>
    <p:extLst>
      <p:ext uri="{BB962C8B-B14F-4D97-AF65-F5344CB8AC3E}">
        <p14:creationId xmlns:p14="http://schemas.microsoft.com/office/powerpoint/2010/main" val="261654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INTERMEDIATE LARGE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12439</TotalTime>
  <Words>207</Words>
  <Application>Microsoft Office PowerPoint</Application>
  <PresentationFormat>On-screen Show (4:3)</PresentationFormat>
  <Paragraphs>43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Berlin Sans FB</vt:lpstr>
      <vt:lpstr>Book Antiqua</vt:lpstr>
      <vt:lpstr>Lucida Sans</vt:lpstr>
      <vt:lpstr>Wingdings</vt:lpstr>
      <vt:lpstr>Wingdings 2</vt:lpstr>
      <vt:lpstr>Wingdings 3</vt:lpstr>
      <vt:lpstr>Apex</vt:lpstr>
      <vt:lpstr>2023 Spring cOMPETITION</vt:lpstr>
      <vt:lpstr>Nb of Entries</vt:lpstr>
      <vt:lpstr>Novice SMALL</vt:lpstr>
      <vt:lpstr>PowerPoint Presentation</vt:lpstr>
      <vt:lpstr>Novice LARGE</vt:lpstr>
      <vt:lpstr>PowerPoint Presentation</vt:lpstr>
      <vt:lpstr>INTERMEDIATE SMALL</vt:lpstr>
      <vt:lpstr>PowerPoint Presentation</vt:lpstr>
      <vt:lpstr>INTERMEDIATE LARGE</vt:lpstr>
      <vt:lpstr>PowerPoint Presentation</vt:lpstr>
      <vt:lpstr>OPEN SMALL</vt:lpstr>
      <vt:lpstr>PowerPoint Presentation</vt:lpstr>
      <vt:lpstr>OPEN LARGE</vt:lpstr>
      <vt:lpstr>PowerPoint Presentation</vt:lpstr>
      <vt:lpstr>SEGMENTED</vt:lpstr>
      <vt:lpstr>PowerPoint Presentation</vt:lpstr>
      <vt:lpstr>MOST PROMISING NOVICE</vt:lpstr>
      <vt:lpstr>PowerPoint Presentation</vt:lpstr>
      <vt:lpstr>BEST IN SHOW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Spring cOMPETITION</dc:title>
  <dc:creator>Maurice</dc:creator>
  <cp:lastModifiedBy>Maurice Solar</cp:lastModifiedBy>
  <cp:revision>78</cp:revision>
  <dcterms:created xsi:type="dcterms:W3CDTF">2021-05-27T17:53:54Z</dcterms:created>
  <dcterms:modified xsi:type="dcterms:W3CDTF">2023-06-20T00:15:59Z</dcterms:modified>
</cp:coreProperties>
</file>